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26" y="2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a:solidFill>
                <a:srgbClr val="595959"/>
              </a:solidFill>
              <a:latin typeface="+mn-lt"/>
              <a:ea typeface="Rubik"/>
              <a:cs typeface="Rubik"/>
              <a:sym typeface="Rubik"/>
            </a:endParaRPr>
          </a:p>
          <a:p>
            <a:pPr marL="0" lvl="0" indent="0" algn="l" rtl="0">
              <a:lnSpc>
                <a:spcPct val="120000"/>
              </a:lnSpc>
              <a:spcBef>
                <a:spcPts val="0"/>
              </a:spcBef>
              <a:spcAft>
                <a:spcPts val="0"/>
              </a:spcAft>
              <a:buClr>
                <a:schemeClr val="dk1"/>
              </a:buClr>
              <a:buSzPts val="1100"/>
              <a:buFont typeface="Arial"/>
              <a:buNone/>
            </a:pPr>
            <a:endParaRPr>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100">
              <a:solidFill>
                <a:srgbClr val="595959"/>
              </a:solidFill>
              <a:latin typeface="+mn-lt"/>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1400" b="0" i="0" u="none" strike="noStrike" cap="none">
              <a:solidFill>
                <a:srgbClr val="000000"/>
              </a:solidFill>
              <a:latin typeface="+mn-lt"/>
              <a:ea typeface="Arial"/>
              <a:cs typeface="Arial"/>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duis aute irur;</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 in reprehenderit;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in voluptate velit esse cillum;</a:t>
            </a:r>
            <a:endParaRPr sz="2000" b="0" i="0" u="none" strike="noStrike" cap="none">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dolore eu fugiat nulla pariatur. </a:t>
            </a:r>
            <a:endParaRPr sz="2000" b="0" i="0" u="none" strike="noStrike" cap="none">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mn-lt"/>
                <a:ea typeface="Playfair Display"/>
                <a:cs typeface="Playfair Display"/>
                <a:sym typeface="Playfair Display"/>
              </a:rPr>
              <a:t>Title Lorem ipsum</a:t>
            </a:r>
            <a:endParaRPr sz="4000" b="1" i="0" u="none" strike="noStrike" cap="none" dirty="0">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5A558D"/>
                </a:solidFill>
                <a:latin typeface="+mn-lt"/>
                <a:ea typeface="Playfair Display"/>
                <a:cs typeface="Playfair Display"/>
                <a:sym typeface="Playfair Display"/>
              </a:rPr>
              <a:t>Lorem ipsum</a:t>
            </a:r>
            <a:endParaRPr sz="2000" b="1" i="0" u="none" strike="noStrike" cap="none">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75" name="Google Shape;275;p19" descr="C:\Users\gelya\OneDrive\Рабочий стол\A_web_student_contact-01.png"/>
          <p:cNvPicPr preferRelativeResize="0"/>
          <p:nvPr/>
        </p:nvPicPr>
        <p:blipFill rotWithShape="1">
          <a:blip r:embed="rId3">
            <a:alphaModFix/>
          </a:blip>
          <a:srcRect r="57510"/>
          <a:stretch/>
        </p:blipFill>
        <p:spPr>
          <a:xfrm>
            <a:off x="1" y="1755508"/>
            <a:ext cx="4943872" cy="5129876"/>
          </a:xfrm>
          <a:prstGeom prst="rect">
            <a:avLst/>
          </a:prstGeom>
          <a:noFill/>
          <a:ln>
            <a:noFill/>
          </a:ln>
        </p:spPr>
      </p:pic>
      <p:pic>
        <p:nvPicPr>
          <p:cNvPr id="276" name="Google Shape;276;p19" descr="C:\Users\gelya\OneDrive\Рабочий стол\A_web_student_contact-01.png"/>
          <p:cNvPicPr preferRelativeResize="0"/>
          <p:nvPr/>
        </p:nvPicPr>
        <p:blipFill rotWithShape="1">
          <a:blip r:embed="rId3">
            <a:alphaModFix/>
          </a:blip>
          <a:srcRect l="61180"/>
          <a:stretch/>
        </p:blipFill>
        <p:spPr>
          <a:xfrm>
            <a:off x="7852602" y="-315416"/>
            <a:ext cx="4339398" cy="4928520"/>
          </a:xfrm>
          <a:prstGeom prst="rect">
            <a:avLst/>
          </a:prstGeom>
          <a:noFill/>
          <a:ln>
            <a:noFill/>
          </a:ln>
        </p:spPr>
      </p:pic>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 </a:t>
            </a:r>
            <a:endParaRPr sz="2000" b="0" i="0" u="none" strike="noStrike" cap="none">
              <a:solidFill>
                <a:srgbClr val="595959"/>
              </a:solidFill>
              <a:latin typeface="+mn-lt"/>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211980" y="1076516"/>
            <a:ext cx="7130652" cy="189724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7200" b="1" i="0" u="none" strike="noStrike" cap="none" dirty="0">
                <a:solidFill>
                  <a:srgbClr val="F1B828"/>
                </a:solidFill>
                <a:latin typeface="+mj-lt"/>
                <a:ea typeface="Playfair Display"/>
                <a:cs typeface="Playfair Display"/>
                <a:sym typeface="Playfair Display"/>
              </a:rPr>
              <a:t>Lorem </a:t>
            </a:r>
            <a:br>
              <a:rPr lang="en-GB" sz="6000" b="1" i="0" u="none" strike="noStrike" cap="none" dirty="0">
                <a:solidFill>
                  <a:srgbClr val="7D6378"/>
                </a:solidFill>
                <a:latin typeface="+mj-lt"/>
                <a:ea typeface="Playfair Display"/>
                <a:cs typeface="Playfair Display"/>
                <a:sym typeface="Playfair Display"/>
              </a:rPr>
            </a:br>
            <a:r>
              <a:rPr lang="en-GB" sz="7200" b="1" i="0" u="none" strike="noStrike" cap="none" dirty="0">
                <a:solidFill>
                  <a:srgbClr val="F1B828"/>
                </a:solidFill>
                <a:latin typeface="+mj-lt"/>
                <a:ea typeface="Playfair Display"/>
                <a:cs typeface="Playfair Display"/>
                <a:sym typeface="Playfair Display"/>
              </a:rPr>
              <a:t>Ipsum</a:t>
            </a:r>
            <a:endParaRPr sz="7200" b="1" i="0" u="none" strike="noStrike" cap="none" dirty="0">
              <a:solidFill>
                <a:srgbClr val="F1B828"/>
              </a:solidFill>
              <a:latin typeface="+mj-lt"/>
              <a:ea typeface="Playfair Display"/>
              <a:cs typeface="Playfair Display"/>
              <a:sym typeface="Playfair Display"/>
            </a:endParaRPr>
          </a:p>
        </p:txBody>
      </p:sp>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Arial"/>
                <a:ea typeface="Playfair Display"/>
              </a:rPr>
              <a:t>Lesson #</a:t>
            </a:r>
            <a:r>
              <a:rPr lang="en-US" sz="3600" b="1" spc="-1" dirty="0">
                <a:solidFill>
                  <a:srgbClr val="91CFB8"/>
                </a:solidFill>
                <a:latin typeface="Arial"/>
                <a:ea typeface="Playfair Display"/>
              </a:rPr>
              <a:t>00</a:t>
            </a:r>
            <a:endParaRPr lang="ru-RU" sz="3600" b="0" strike="noStrike" spc="-1" dirty="0">
              <a:latin typeface="Arial"/>
            </a:endParaRPr>
          </a:p>
        </p:txBody>
      </p:sp>
      <p:sp>
        <p:nvSpPr>
          <p:cNvPr id="9" name="Google Shape;94;p1">
            <a:extLst>
              <a:ext uri="{FF2B5EF4-FFF2-40B4-BE49-F238E27FC236}">
                <a16:creationId xmlns:a16="http://schemas.microsoft.com/office/drawing/2014/main" id="{1D0EF447-C225-46A6-BA92-6429193A09EB}"/>
              </a:ext>
            </a:extLst>
          </p:cNvPr>
          <p:cNvSpPr txBox="1"/>
          <p:nvPr/>
        </p:nvSpPr>
        <p:spPr>
          <a:xfrm>
            <a:off x="205997" y="3530634"/>
            <a:ext cx="6024277" cy="285391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rgbClr val="595959"/>
                </a:solidFill>
                <a:latin typeface="+mn-lt"/>
                <a:ea typeface="Rubik"/>
                <a:cs typeface="Rubik"/>
                <a:sym typeface="Rubik"/>
              </a:rPr>
              <a:t>Lesson plan:</a:t>
            </a:r>
          </a:p>
          <a:p>
            <a:pPr marL="0" marR="0" lvl="0" indent="0" algn="l" rtl="0">
              <a:lnSpc>
                <a:spcPct val="120000"/>
              </a:lnSpc>
              <a:spcBef>
                <a:spcPts val="0"/>
              </a:spcBef>
              <a:spcAft>
                <a:spcPts val="0"/>
              </a:spcAft>
              <a:buClr>
                <a:srgbClr val="000000"/>
              </a:buClr>
              <a:buSzPts val="2000"/>
              <a:buFont typeface="Arial"/>
              <a:buNone/>
            </a:pPr>
            <a:endParaRPr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
        <p:nvSpPr>
          <p:cNvPr id="3" name="Заголовок 2">
            <a:extLst>
              <a:ext uri="{FF2B5EF4-FFF2-40B4-BE49-F238E27FC236}">
                <a16:creationId xmlns:a16="http://schemas.microsoft.com/office/drawing/2014/main" id="{E6035439-7CBC-4685-B627-167517E3F41A}"/>
              </a:ext>
            </a:extLst>
          </p:cNvPr>
          <p:cNvSpPr>
            <a:spLocks noGrp="1"/>
          </p:cNvSpPr>
          <p:nvPr>
            <p:ph type="title"/>
          </p:nvPr>
        </p:nvSpPr>
        <p:spPr>
          <a:xfrm>
            <a:off x="838200" y="37198"/>
            <a:ext cx="10515600" cy="1325563"/>
          </a:xfrm>
        </p:spPr>
        <p:txBody>
          <a:bodyPr/>
          <a:lstStyle/>
          <a:p>
            <a:endParaRPr lang="ru-RU" dirty="0">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3"/>
          <p:cNvPicPr preferRelativeResize="0"/>
          <p:nvPr/>
        </p:nvPicPr>
        <p:blipFill rotWithShape="1">
          <a:blip r:embed="rId3">
            <a:alphaModFix/>
          </a:blip>
          <a:srcRect/>
          <a:stretch/>
        </p:blipFill>
        <p:spPr>
          <a:xfrm>
            <a:off x="1387876" y="2982898"/>
            <a:ext cx="10804124" cy="3875102"/>
          </a:xfrm>
          <a:prstGeom prst="rect">
            <a:avLst/>
          </a:prstGeom>
          <a:noFill/>
          <a:ln>
            <a:noFill/>
          </a:ln>
        </p:spPr>
      </p:pic>
      <p:sp>
        <p:nvSpPr>
          <p:cNvPr id="111" name="Google Shape;111;p3"/>
          <p:cNvSpPr/>
          <p:nvPr/>
        </p:nvSpPr>
        <p:spPr>
          <a:xfrm>
            <a:off x="1387876" y="2982898"/>
            <a:ext cx="10799460"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920677" y="809320"/>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Content</a:t>
            </a:r>
            <a:endParaRPr sz="4000" b="1" i="0" u="none" strike="noStrike" cap="none" dirty="0">
              <a:solidFill>
                <a:srgbClr val="5A558D"/>
              </a:solidFill>
              <a:latin typeface="+mn-lt"/>
              <a:ea typeface="Playfair Display"/>
              <a:cs typeface="Playfair Display"/>
              <a:sym typeface="Playfair Display"/>
            </a:endParaRPr>
          </a:p>
        </p:txBody>
      </p:sp>
      <p:sp>
        <p:nvSpPr>
          <p:cNvPr id="115" name="Google Shape;115;p3"/>
          <p:cNvSpPr txBox="1"/>
          <p:nvPr/>
        </p:nvSpPr>
        <p:spPr>
          <a:xfrm>
            <a:off x="5916136" y="1664557"/>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Dolor </a:t>
            </a:r>
            <a:endParaRPr sz="1400" b="0" i="0" u="none" strike="noStrike" cap="none">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Sit </a:t>
            </a:r>
            <a:endParaRPr sz="1400" b="0" i="0" u="none" strike="noStrike" cap="none">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Amet</a:t>
            </a:r>
            <a:endParaRPr sz="2000" b="0" i="0" u="none" strike="noStrike" cap="none">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Consectetur</a:t>
            </a:r>
            <a:endParaRPr sz="2000" b="0" i="0" u="none" strike="noStrike" cap="none">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Lorem </a:t>
            </a:r>
            <a:endParaRPr sz="1400" b="0" i="0" u="none" strike="noStrike" cap="none">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Ipsum</a:t>
            </a:r>
            <a:endParaRPr sz="2000" b="0" i="0" u="none" strike="noStrike" cap="none">
              <a:solidFill>
                <a:srgbClr val="595959"/>
              </a:solidFill>
              <a:latin typeface="+mn-lt"/>
              <a:ea typeface="Rubik"/>
              <a:cs typeface="Rubik"/>
              <a:sym typeface="Rubik"/>
            </a:endParaRPr>
          </a:p>
        </p:txBody>
      </p:sp>
      <p:pic>
        <p:nvPicPr>
          <p:cNvPr id="116" name="Google Shape;116;p3"/>
          <p:cNvPicPr preferRelativeResize="0"/>
          <p:nvPr/>
        </p:nvPicPr>
        <p:blipFill rotWithShape="1">
          <a:blip r:embed="rId4">
            <a:alphaModFix/>
          </a:blip>
          <a:srcRect/>
          <a:stretch/>
        </p:blipFill>
        <p:spPr>
          <a:xfrm>
            <a:off x="755604" y="3938476"/>
            <a:ext cx="2055033" cy="16507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4"/>
          <p:cNvSpPr txBox="1"/>
          <p:nvPr/>
        </p:nvSpPr>
        <p:spPr>
          <a:xfrm>
            <a:off x="5402025" y="1636850"/>
            <a:ext cx="5925900" cy="3821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endParaRPr sz="2000" b="0" i="0" u="none" strike="noStrike" cap="none">
              <a:solidFill>
                <a:srgbClr val="595959"/>
              </a:solidFill>
              <a:latin typeface="+mn-lt"/>
              <a:ea typeface="Rubik"/>
              <a:cs typeface="Rubik"/>
              <a:sym typeface="Rubik"/>
            </a:endParaRPr>
          </a:p>
        </p:txBody>
      </p:sp>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24680" y="2583513"/>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29" name="Google Shape;129;p5"/>
          <p:cNvSpPr/>
          <p:nvPr/>
        </p:nvSpPr>
        <p:spPr>
          <a:xfrm>
            <a:off x="1826380" y="3343502"/>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FF6D54"/>
                </a:solidFill>
                <a:latin typeface="+mn-lt"/>
                <a:ea typeface="Rubik Light"/>
                <a:cs typeface="Rubik Light"/>
                <a:sym typeface="Rubik Light"/>
              </a:rPr>
              <a:t>Lorem ipsum </a:t>
            </a:r>
            <a:r>
              <a:rPr lang="en-GB" sz="2000" b="0" i="0" u="none" strike="noStrike" cap="none" dirty="0" err="1">
                <a:solidFill>
                  <a:srgbClr val="FF6D54"/>
                </a:solidFill>
                <a:latin typeface="+mn-lt"/>
                <a:ea typeface="Rubik Light"/>
                <a:cs typeface="Rubik Light"/>
                <a:sym typeface="Rubik Light"/>
              </a:rPr>
              <a:t>dolor</a:t>
            </a:r>
            <a:r>
              <a:rPr lang="en-GB" sz="2000" b="0" i="0" u="none" strike="noStrike" cap="none" dirty="0">
                <a:solidFill>
                  <a:srgbClr val="FF6D54"/>
                </a:solidFill>
                <a:latin typeface="+mn-lt"/>
                <a:ea typeface="Rubik Light"/>
                <a:cs typeface="Rubik Light"/>
                <a:sym typeface="Rubik Light"/>
              </a:rPr>
              <a:t> sit </a:t>
            </a:r>
            <a:r>
              <a:rPr lang="en-GB" sz="2000" b="0" i="0" u="none" strike="noStrike" cap="none" dirty="0" err="1">
                <a:solidFill>
                  <a:srgbClr val="FF6D54"/>
                </a:solidFill>
                <a:latin typeface="+mn-lt"/>
                <a:ea typeface="Rubik Light"/>
                <a:cs typeface="Rubik Light"/>
                <a:sym typeface="Rubik Light"/>
              </a:rPr>
              <a:t>amet</a:t>
            </a:r>
            <a:endParaRPr sz="2000" b="0" i="0" u="none" strike="noStrike" cap="none" dirty="0">
              <a:solidFill>
                <a:srgbClr val="FF6D54"/>
              </a:solidFill>
              <a:latin typeface="+mn-lt"/>
              <a:ea typeface="Rubik Light"/>
              <a:cs typeface="Rubik Light"/>
              <a:sym typeface="Rubik Light"/>
            </a:endParaRPr>
          </a:p>
        </p:txBody>
      </p:sp>
      <p:sp>
        <p:nvSpPr>
          <p:cNvPr id="130" name="Google Shape;130;p5"/>
          <p:cNvSpPr txBox="1"/>
          <p:nvPr/>
        </p:nvSpPr>
        <p:spPr>
          <a:xfrm>
            <a:off x="1826375" y="3859575"/>
            <a:ext cx="5472600" cy="1331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 quis nostrud exercitation ullamco laboris nisi ut aliquip ex ea commodo consequat.</a:t>
            </a:r>
            <a:endParaRPr sz="1400" b="0" i="0" u="none" strike="noStrike" cap="none">
              <a:solidFill>
                <a:srgbClr val="595959"/>
              </a:solidFill>
              <a:latin typeface="+mn-lt"/>
              <a:ea typeface="Rubik"/>
              <a:cs typeface="Rubik"/>
              <a:sym typeface="Rubik"/>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73356" y="116632"/>
            <a:ext cx="4150891" cy="342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duis aute irur;</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 in reprehenderit;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in voluptate velit esse cillum;</a:t>
            </a:r>
            <a:endParaRPr sz="2000" b="0" i="0" u="none" strike="noStrike" cap="none">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dolore eu fugiat nulla pariatur. </a:t>
            </a:r>
            <a:endParaRPr sz="2000" b="0" i="0" u="none" strike="noStrike" cap="none">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2000" b="0" i="0" u="none" strike="noStrike" cap="none">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996</Words>
  <Application>Microsoft Office PowerPoint</Application>
  <PresentationFormat>Широкоэкранный</PresentationFormat>
  <Paragraphs>140</Paragraphs>
  <Slides>26</Slides>
  <Notes>26</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26</vt:i4>
      </vt:variant>
    </vt:vector>
  </HeadingPairs>
  <TitlesOfParts>
    <vt:vector size="30" baseType="lpstr">
      <vt:lpstr>Wingdings</vt:lpstr>
      <vt:lpstr>Arial</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20</cp:revision>
  <dcterms:modified xsi:type="dcterms:W3CDTF">2021-09-27T15:08:53Z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